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0" r:id="rId4"/>
    <p:sldId id="256" r:id="rId5"/>
    <p:sldId id="258" r:id="rId6"/>
    <p:sldId id="265" r:id="rId7"/>
    <p:sldId id="261" r:id="rId8"/>
    <p:sldId id="259" r:id="rId9"/>
    <p:sldId id="257" r:id="rId10"/>
    <p:sldId id="262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08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07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2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16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43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83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92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43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01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86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0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ACDC4-45D0-4A92-9151-51F6969C7917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DB99-A4DA-4E21-803C-F66316D83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75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85851" y="2046514"/>
            <a:ext cx="561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 Black" panose="020B0A04020102020204" pitchFamily="34" charset="0"/>
              </a:rPr>
              <a:t>Setembro 2025 </a:t>
            </a:r>
          </a:p>
          <a:p>
            <a:r>
              <a:rPr lang="pt-BR" sz="2800" dirty="0" smtClean="0">
                <a:latin typeface="Arial Black" panose="020B0A04020102020204" pitchFamily="34" charset="0"/>
              </a:rPr>
              <a:t>Par de Eclipses </a:t>
            </a:r>
            <a:r>
              <a:rPr lang="pt-BR" sz="2800" smtClean="0">
                <a:latin typeface="Arial Black" panose="020B0A04020102020204" pitchFamily="34" charset="0"/>
              </a:rPr>
              <a:t>e Equinócio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80064" y="4066903"/>
            <a:ext cx="585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Celisa Beranger</a:t>
            </a:r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00" y="1240774"/>
            <a:ext cx="10058400" cy="49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96" y="0"/>
            <a:ext cx="7280641" cy="67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39" y="702753"/>
            <a:ext cx="7792158" cy="55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92" y="1014348"/>
            <a:ext cx="10058400" cy="49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68" y="138224"/>
            <a:ext cx="7143485" cy="66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82880"/>
            <a:ext cx="6699374" cy="62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9753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2" y="979518"/>
            <a:ext cx="10058400" cy="49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42912"/>
            <a:ext cx="64198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261394"/>
            <a:ext cx="6614976" cy="61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Celisa Beranger</dc:creator>
  <cp:lastModifiedBy>Celisa Beranger</cp:lastModifiedBy>
  <cp:revision>12</cp:revision>
  <dcterms:created xsi:type="dcterms:W3CDTF">2025-08-31T00:27:09Z</dcterms:created>
  <dcterms:modified xsi:type="dcterms:W3CDTF">2025-09-10T14:23:31Z</dcterms:modified>
</cp:coreProperties>
</file>